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éta Sergejko" initials="MS" lastIdx="2" clrIdx="0">
    <p:extLst>
      <p:ext uri="{19B8F6BF-5375-455C-9EA6-DF929625EA0E}">
        <p15:presenceInfo xmlns:p15="http://schemas.microsoft.com/office/powerpoint/2012/main" userId="Markéta Sergej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02T13:36:34.310" idx="1">
    <p:pos x="5638" y="1091"/>
    <p:text>SOUHLÁSKA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6491-5EA8-4088-A0F2-9B1C0844B7C4}" type="datetimeFigureOut">
              <a:rPr lang="pl-PL" smtClean="0"/>
              <a:t>02.06.2019</a:t>
            </a:fld>
            <a:endParaRPr lang="pl-PL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l-P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AD588-6F1A-429B-8F83-E0032FF2B27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AD588-6F1A-429B-8F83-E0032FF2B272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C2F797C-DF82-49CD-A829-5B4082114AB4}" type="datetimeFigureOut">
              <a:rPr lang="pl-PL" smtClean="0"/>
              <a:t>02.06.2019</a:t>
            </a:fld>
            <a:endParaRPr lang="pl-PL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6EF0FF-6C18-4F1D-94D9-87D0B316B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797C-DF82-49CD-A829-5B4082114AB4}" type="datetimeFigureOut">
              <a:rPr lang="pl-PL" smtClean="0"/>
              <a:t>02.06.2019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F0FF-6C18-4F1D-94D9-87D0B316B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797C-DF82-49CD-A829-5B4082114AB4}" type="datetimeFigureOut">
              <a:rPr lang="pl-PL" smtClean="0"/>
              <a:t>02.06.2019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F0FF-6C18-4F1D-94D9-87D0B316B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797C-DF82-49CD-A829-5B4082114AB4}" type="datetimeFigureOut">
              <a:rPr lang="pl-PL" smtClean="0"/>
              <a:t>02.06.2019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F0FF-6C18-4F1D-94D9-87D0B316B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797C-DF82-49CD-A829-5B4082114AB4}" type="datetimeFigureOut">
              <a:rPr lang="pl-PL" smtClean="0"/>
              <a:t>02.06.2019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F0FF-6C18-4F1D-94D9-87D0B316B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797C-DF82-49CD-A829-5B4082114AB4}" type="datetimeFigureOut">
              <a:rPr lang="pl-PL" smtClean="0"/>
              <a:t>02.06.2019</a:t>
            </a:fld>
            <a:endParaRPr lang="pl-P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F0FF-6C18-4F1D-94D9-87D0B316B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2F797C-DF82-49CD-A829-5B4082114AB4}" type="datetimeFigureOut">
              <a:rPr lang="pl-PL" smtClean="0"/>
              <a:t>02.06.2019</a:t>
            </a:fld>
            <a:endParaRPr lang="pl-PL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6EF0FF-6C18-4F1D-94D9-87D0B316B81D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C2F797C-DF82-49CD-A829-5B4082114AB4}" type="datetimeFigureOut">
              <a:rPr lang="pl-PL" smtClean="0"/>
              <a:t>02.06.2019</a:t>
            </a:fld>
            <a:endParaRPr lang="pl-P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6EF0FF-6C18-4F1D-94D9-87D0B316B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797C-DF82-49CD-A829-5B4082114AB4}" type="datetimeFigureOut">
              <a:rPr lang="pl-PL" smtClean="0"/>
              <a:t>02.06.2019</a:t>
            </a:fld>
            <a:endParaRPr lang="pl-P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F0FF-6C18-4F1D-94D9-87D0B316B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797C-DF82-49CD-A829-5B4082114AB4}" type="datetimeFigureOut">
              <a:rPr lang="pl-PL" smtClean="0"/>
              <a:t>02.06.2019</a:t>
            </a:fld>
            <a:endParaRPr lang="pl-P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F0FF-6C18-4F1D-94D9-87D0B316B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797C-DF82-49CD-A829-5B4082114AB4}" type="datetimeFigureOut">
              <a:rPr lang="pl-PL" smtClean="0"/>
              <a:t>02.06.2019</a:t>
            </a:fld>
            <a:endParaRPr lang="pl-P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F0FF-6C18-4F1D-94D9-87D0B316B8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C2F797C-DF82-49CD-A829-5B4082114AB4}" type="datetimeFigureOut">
              <a:rPr lang="pl-PL" smtClean="0"/>
              <a:t>02.06.2019</a:t>
            </a:fld>
            <a:endParaRPr lang="pl-P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6EF0FF-6C18-4F1D-94D9-87D0B316B81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ADJECTIFS DE NATIONALITÉ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Formation du féminin et du pluriel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po╠ü┼ég┼éoska + 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896" y="1732425"/>
            <a:ext cx="8647053" cy="32087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-ais do -ai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3827"/>
            <a:ext cx="9144000" cy="52503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-ain do -a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1033"/>
            <a:ext cx="9144000" cy="3215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-ois do -oi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67227"/>
            <a:ext cx="9144000" cy="41235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-en do -en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79919"/>
            <a:ext cx="9144000" cy="549816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</TotalTime>
  <Words>10</Words>
  <Application>Microsoft Office PowerPoint</Application>
  <PresentationFormat>Předvádění na obrazovce 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Calibri</vt:lpstr>
      <vt:lpstr>Georgia</vt:lpstr>
      <vt:lpstr>Trebuchet MS</vt:lpstr>
      <vt:lpstr>Wingdings 2</vt:lpstr>
      <vt:lpstr>Urbain</vt:lpstr>
      <vt:lpstr>ADJECTIFS DE NATIONALITÉ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Aleksandra Jaskólska</dc:creator>
  <cp:lastModifiedBy>Markéta Sergejko</cp:lastModifiedBy>
  <cp:revision>4</cp:revision>
  <dcterms:created xsi:type="dcterms:W3CDTF">2019-05-08T16:06:39Z</dcterms:created>
  <dcterms:modified xsi:type="dcterms:W3CDTF">2019-06-02T11:39:15Z</dcterms:modified>
</cp:coreProperties>
</file>